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7"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Krishnakumar7974/au810021102302-Krishnakumar.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6.png"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IN" sz="2000" b="1" dirty="0" err="1">
                <a:solidFill>
                  <a:srgbClr val="2F5496"/>
                </a:solidFill>
                <a:latin typeface="Arial"/>
                <a:ea typeface="Arial"/>
                <a:cs typeface="Arial"/>
                <a:sym typeface="Arial"/>
              </a:rPr>
              <a:t>Krishnakumar</a:t>
            </a:r>
            <a:r>
              <a:rPr lang="en-IN" sz="2000" b="1" dirty="0">
                <a:solidFill>
                  <a:srgbClr val="2F5496"/>
                </a:solidFill>
                <a:latin typeface="Arial"/>
                <a:ea typeface="Arial"/>
                <a:cs typeface="Arial"/>
                <a:sym typeface="Arial"/>
              </a:rPr>
              <a:t> R</a:t>
            </a:r>
            <a:r>
              <a:rPr lang="en-US" sz="2000" b="1" dirty="0">
                <a:solidFill>
                  <a:srgbClr val="2F5496"/>
                </a:solidFill>
                <a:latin typeface="Arial"/>
                <a:ea typeface="Arial"/>
                <a:cs typeface="Arial"/>
                <a:sym typeface="Arial"/>
              </a:rPr>
              <a:t> – AU8100211</a:t>
            </a:r>
            <a:r>
              <a:rPr lang="en-IN" sz="2000" b="1" dirty="0">
                <a:solidFill>
                  <a:srgbClr val="2F5496"/>
                </a:solidFill>
                <a:latin typeface="Arial"/>
                <a:ea typeface="Arial"/>
                <a:cs typeface="Arial"/>
                <a:sym typeface="Arial"/>
              </a:rPr>
              <a:t>02302</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2F5496"/>
                </a:solidFill>
                <a:latin typeface="Arial"/>
                <a:ea typeface="Arial"/>
                <a:cs typeface="Arial"/>
                <a:sym typeface="Arial"/>
              </a:rPr>
              <a:t>Guided By: Ramar Bose</a:t>
            </a:r>
            <a:endParaRPr dirty="0"/>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1390952" y="2496648"/>
            <a:ext cx="10376326" cy="3996227"/>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6" name="Subtitle 5">
            <a:extLst>
              <a:ext uri="{FF2B5EF4-FFF2-40B4-BE49-F238E27FC236}">
                <a16:creationId xmlns:a16="http://schemas.microsoft.com/office/drawing/2014/main" id="{BEACF758-8619-3CA0-0572-CB7BF5216BA1}"/>
              </a:ext>
            </a:extLst>
          </p:cNvPr>
          <p:cNvSpPr>
            <a:spLocks noGrp="1"/>
          </p:cNvSpPr>
          <p:nvPr>
            <p:ph type="subTitle" idx="1"/>
          </p:nvPr>
        </p:nvSpPr>
        <p:spPr/>
        <p:txBody>
          <a:bodyPr/>
          <a:lstStyle/>
          <a:p>
            <a:r>
              <a:rPr lang="en-IN" dirty="0">
                <a:hlinkClick r:id="rId3"/>
              </a:rPr>
              <a:t>https://github.com/Krishnakumar7974/au810021102302-Krishnakumar.git</a:t>
            </a:r>
            <a:endParaRPr lang="en-IN"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E06AD-1454-6798-0822-6D813A4836A1}"/>
              </a:ext>
            </a:extLst>
          </p:cNvPr>
          <p:cNvSpPr>
            <a:spLocks noGrp="1"/>
          </p:cNvSpPr>
          <p:nvPr>
            <p:ph type="title"/>
          </p:nvPr>
        </p:nvSpPr>
        <p:spPr>
          <a:xfrm>
            <a:off x="2144486" y="947586"/>
            <a:ext cx="10515600" cy="1325563"/>
          </a:xfrm>
        </p:spPr>
        <p:txBody>
          <a:bodyPr/>
          <a:lstStyle/>
          <a:p>
            <a:r>
              <a:rPr lang="en-IN" sz="3600" b="1" dirty="0">
                <a:solidFill>
                  <a:schemeClr val="accent1"/>
                </a:solidFill>
                <a:latin typeface="+mj-lt"/>
              </a:rPr>
              <a:t>Project Demo ( Recorded Video )</a:t>
            </a:r>
            <a:br>
              <a:rPr lang="en-IN" sz="3600" b="1" dirty="0">
                <a:solidFill>
                  <a:schemeClr val="accent1"/>
                </a:solidFill>
                <a:latin typeface="+mj-lt"/>
              </a:rPr>
            </a:br>
            <a:endParaRPr lang="en-US" sz="3600" b="1" dirty="0">
              <a:solidFill>
                <a:schemeClr val="accent1"/>
              </a:solidFill>
              <a:latin typeface="+mj-lt"/>
            </a:endParaRPr>
          </a:p>
        </p:txBody>
      </p:sp>
      <p:sp>
        <p:nvSpPr>
          <p:cNvPr id="3" name="Text Placeholder 2">
            <a:extLst>
              <a:ext uri="{FF2B5EF4-FFF2-40B4-BE49-F238E27FC236}">
                <a16:creationId xmlns:a16="http://schemas.microsoft.com/office/drawing/2014/main" id="{A9ED9483-1D58-0A87-7CE4-FB2B3174A66E}"/>
              </a:ext>
            </a:extLst>
          </p:cNvPr>
          <p:cNvSpPr>
            <a:spLocks noGrp="1"/>
          </p:cNvSpPr>
          <p:nvPr>
            <p:ph type="body" idx="1"/>
          </p:nvPr>
        </p:nvSpPr>
        <p:spPr>
          <a:xfrm>
            <a:off x="838200" y="2273149"/>
            <a:ext cx="10515600" cy="4351338"/>
          </a:xfrm>
        </p:spPr>
        <p:txBody>
          <a:bodyPr/>
          <a:lstStyle/>
          <a:p>
            <a:endParaRPr lang="en-US" dirty="0"/>
          </a:p>
        </p:txBody>
      </p:sp>
      <p:pic>
        <p:nvPicPr>
          <p:cNvPr id="4" name="1000028302.mp4">
            <a:hlinkClick r:id="" action="ppaction://media"/>
            <a:extLst>
              <a:ext uri="{FF2B5EF4-FFF2-40B4-BE49-F238E27FC236}">
                <a16:creationId xmlns:a16="http://schemas.microsoft.com/office/drawing/2014/main" id="{009BA783-5E58-4405-CAC5-246EDF862FF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40190" y="1717525"/>
            <a:ext cx="10111619" cy="4628545"/>
          </a:xfrm>
          <a:prstGeom prst="rect">
            <a:avLst/>
          </a:prstGeom>
        </p:spPr>
      </p:pic>
    </p:spTree>
    <p:extLst>
      <p:ext uri="{BB962C8B-B14F-4D97-AF65-F5344CB8AC3E}">
        <p14:creationId xmlns:p14="http://schemas.microsoft.com/office/powerpoint/2010/main" val="1714740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 ( Recorded Video ) </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nithishsubramaniyan32@gmail.com</cp:lastModifiedBy>
  <cp:revision>9</cp:revision>
  <dcterms:modified xsi:type="dcterms:W3CDTF">2024-04-19T08:30:14Z</dcterms:modified>
</cp:coreProperties>
</file>